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2" r:id="rId3"/>
    <p:sldId id="267" r:id="rId4"/>
    <p:sldId id="258" r:id="rId5"/>
    <p:sldId id="257" r:id="rId6"/>
    <p:sldId id="266" r:id="rId7"/>
    <p:sldId id="259" r:id="rId8"/>
    <p:sldId id="260" r:id="rId9"/>
    <p:sldId id="265" r:id="rId10"/>
    <p:sldId id="261" r:id="rId11"/>
    <p:sldId id="264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5374"/>
  </p:normalViewPr>
  <p:slideViewPr>
    <p:cSldViewPr snapToGrid="0" snapToObjects="1">
      <p:cViewPr varScale="1">
        <p:scale>
          <a:sx n="109" d="100"/>
          <a:sy n="109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934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19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754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050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0590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33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023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77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14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23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7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FE28C13-40E0-3643-8FBA-F55C8CA4A8DD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C1848AE-59A4-BC45-87EE-04FAE4A78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39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creativecoding/comments/le1z8o/3x33/" TargetMode="External"/><Relationship Id="rId2" Type="http://schemas.openxmlformats.org/officeDocument/2006/relationships/hyperlink" Target="https://www.arts.ac.uk/study-at-ual/short-courses/stories/how-to-start-creative-cod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Ray_tracing_(graphics)" TargetMode="External"/><Relationship Id="rId4" Type="http://schemas.openxmlformats.org/officeDocument/2006/relationships/hyperlink" Target="https://www.shadertoy.com/view/ld3Gz2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2151F-39E5-9447-8CA8-71A4AF945A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Master’s Project Presentation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A0B425-D3F0-244A-A39A-6EB68F3B86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MSc Computer Animation and Visual Effects</a:t>
            </a:r>
          </a:p>
          <a:p>
            <a:r>
              <a:rPr lang="en-US"/>
              <a:t>Joshua Bailey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503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AFB52F1-E748-EF4A-9137-1D22946B3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17"/>
            <a:ext cx="7729728" cy="1188720"/>
          </a:xfrm>
        </p:spPr>
        <p:txBody>
          <a:bodyPr/>
          <a:lstStyle/>
          <a:p>
            <a:pPr algn="ctr"/>
            <a:r>
              <a:rPr lang="en-US" dirty="0"/>
              <a:t>Future work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492CC44-3594-D545-BA7A-CE1588D011DC}"/>
              </a:ext>
            </a:extLst>
          </p:cNvPr>
          <p:cNvSpPr txBox="1">
            <a:spLocks/>
          </p:cNvSpPr>
          <p:nvPr/>
        </p:nvSpPr>
        <p:spPr>
          <a:xfrm>
            <a:off x="4727449" y="3145220"/>
            <a:ext cx="3527062" cy="21204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Additional API Support:</a:t>
            </a:r>
          </a:p>
          <a:p>
            <a:r>
              <a:rPr lang="en-US" dirty="0"/>
              <a:t>DirectX</a:t>
            </a:r>
          </a:p>
          <a:p>
            <a:r>
              <a:rPr lang="en-US" dirty="0"/>
              <a:t>Vulkan</a:t>
            </a:r>
          </a:p>
          <a:p>
            <a:r>
              <a:rPr lang="en-US" dirty="0"/>
              <a:t>Metal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F2D470-32C8-D949-B3E0-B0A356AEEA88}"/>
              </a:ext>
            </a:extLst>
          </p:cNvPr>
          <p:cNvSpPr txBox="1">
            <a:spLocks/>
          </p:cNvSpPr>
          <p:nvPr/>
        </p:nvSpPr>
        <p:spPr>
          <a:xfrm>
            <a:off x="8197333" y="3145221"/>
            <a:ext cx="3527062" cy="2120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Formal Testing:</a:t>
            </a:r>
          </a:p>
          <a:p>
            <a:r>
              <a:rPr lang="en-US" dirty="0"/>
              <a:t>Programmers and Artists</a:t>
            </a:r>
          </a:p>
          <a:p>
            <a:r>
              <a:rPr lang="en-US" dirty="0"/>
              <a:t>Identify exactly what ‘is’ needed as opposed to what ‘may’ be needed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8C6DCAD-85C4-644C-9A9E-9740EC61D1A9}"/>
              </a:ext>
            </a:extLst>
          </p:cNvPr>
          <p:cNvSpPr txBox="1">
            <a:spLocks/>
          </p:cNvSpPr>
          <p:nvPr/>
        </p:nvSpPr>
        <p:spPr>
          <a:xfrm>
            <a:off x="467605" y="3145219"/>
            <a:ext cx="3527062" cy="21204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Additional Nodes:</a:t>
            </a:r>
          </a:p>
          <a:p>
            <a:r>
              <a:rPr lang="en-US" dirty="0"/>
              <a:t>Space Folding Operators</a:t>
            </a:r>
          </a:p>
          <a:p>
            <a:r>
              <a:rPr lang="en-US" dirty="0"/>
              <a:t>Smoothing Operators</a:t>
            </a:r>
          </a:p>
          <a:p>
            <a:r>
              <a:rPr lang="en-US" dirty="0"/>
              <a:t>Group Nodes</a:t>
            </a:r>
          </a:p>
          <a:p>
            <a:r>
              <a:rPr lang="en-US" dirty="0"/>
              <a:t>Additional Lighting Models</a:t>
            </a:r>
          </a:p>
        </p:txBody>
      </p:sp>
    </p:spTree>
    <p:extLst>
      <p:ext uri="{BB962C8B-B14F-4D97-AF65-F5344CB8AC3E}">
        <p14:creationId xmlns:p14="http://schemas.microsoft.com/office/powerpoint/2010/main" val="385881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22BE9-A452-B64C-B1CD-0C571BB85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317788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A231A-6429-9946-B942-773B1C7C6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678" y="2680085"/>
            <a:ext cx="10244644" cy="310198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University of the Arts London, 2019. </a:t>
            </a:r>
            <a:r>
              <a:rPr lang="en-GB" i="1" dirty="0"/>
              <a:t>How to Start Creative Coding </a:t>
            </a:r>
            <a:r>
              <a:rPr lang="en-GB" dirty="0"/>
              <a:t>[online]. Available from: </a:t>
            </a:r>
            <a:r>
              <a:rPr lang="en-GB" dirty="0">
                <a:hlinkClick r:id="rId2"/>
              </a:rPr>
              <a:t>https://www.arts.ac.uk/study-at-ual/short-courses/stories/how-to-start-creative-coding</a:t>
            </a:r>
            <a:r>
              <a:rPr lang="en-GB" dirty="0"/>
              <a:t> [Accessed 21 August 2021].</a:t>
            </a:r>
          </a:p>
          <a:p>
            <a:pPr marL="0" indent="0">
              <a:buNone/>
            </a:pPr>
            <a:r>
              <a:rPr lang="en-GB" dirty="0"/>
              <a:t>Reddit, 2021. </a:t>
            </a:r>
            <a:r>
              <a:rPr lang="en-GB" i="1" dirty="0"/>
              <a:t>“3x33” </a:t>
            </a:r>
            <a:r>
              <a:rPr lang="en-GB" dirty="0"/>
              <a:t>[online].  Available from: </a:t>
            </a:r>
            <a:r>
              <a:rPr lang="en-GB" dirty="0">
                <a:hlinkClick r:id="rId3"/>
              </a:rPr>
              <a:t>https://www.reddit.com/r/creativecoding/comments/le1z8o/3x33/</a:t>
            </a:r>
            <a:r>
              <a:rPr lang="en-GB" dirty="0"/>
              <a:t> [Accessed 22 August 2021].</a:t>
            </a:r>
          </a:p>
          <a:p>
            <a:pPr marL="0" indent="0">
              <a:buNone/>
            </a:pPr>
            <a:r>
              <a:rPr lang="en-GB" dirty="0" err="1"/>
              <a:t>Shadertoy</a:t>
            </a:r>
            <a:r>
              <a:rPr lang="en-GB" dirty="0"/>
              <a:t>, 2015. </a:t>
            </a:r>
            <a:r>
              <a:rPr lang="en-GB" i="1" dirty="0"/>
              <a:t>”Snail” </a:t>
            </a:r>
            <a:r>
              <a:rPr lang="en-GB" dirty="0"/>
              <a:t>[online]. Available from: </a:t>
            </a:r>
            <a:r>
              <a:rPr lang="en-GB" dirty="0">
                <a:hlinkClick r:id="rId4"/>
              </a:rPr>
              <a:t>https://www.shadertoy.com/view/ld3Gz2</a:t>
            </a:r>
            <a:r>
              <a:rPr lang="en-GB" dirty="0"/>
              <a:t> [Accessed 20 July 2021]. </a:t>
            </a:r>
          </a:p>
          <a:p>
            <a:pPr marL="0" indent="0">
              <a:buNone/>
            </a:pPr>
            <a:r>
              <a:rPr lang="en-GB" dirty="0"/>
              <a:t>Wikipedia, 2021. </a:t>
            </a:r>
            <a:r>
              <a:rPr lang="en-GB" i="1" dirty="0"/>
              <a:t>Ray Tracing (Graphics) </a:t>
            </a:r>
            <a:r>
              <a:rPr lang="en-GB" dirty="0"/>
              <a:t>[diagram].  Available from: </a:t>
            </a:r>
            <a:r>
              <a:rPr lang="en-GB" dirty="0">
                <a:hlinkClick r:id="rId5"/>
              </a:rPr>
              <a:t>https://en.wikipedia.org/wiki/Ray_tracing_(graphics)</a:t>
            </a:r>
            <a:r>
              <a:rPr lang="en-GB" dirty="0"/>
              <a:t> [Accessed 24 July 2021]. </a:t>
            </a:r>
          </a:p>
          <a:p>
            <a:pPr marL="0" indent="0">
              <a:buNone/>
            </a:pPr>
            <a:r>
              <a:rPr lang="en-GB" dirty="0"/>
              <a:t>NVIDIA Corp., 2005. </a:t>
            </a:r>
            <a:r>
              <a:rPr lang="en-GB" i="1" dirty="0"/>
              <a:t>GPU Gems 2 </a:t>
            </a:r>
            <a:r>
              <a:rPr lang="en-GB" dirty="0"/>
              <a:t>[diagram]. NVIDIA Corp.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6E02F22-EE59-944D-8FAB-157A1D605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17"/>
            <a:ext cx="7729728" cy="1188720"/>
          </a:xfrm>
        </p:spPr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004137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D229B-FB7F-E842-875A-A542285EC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17"/>
            <a:ext cx="7729728" cy="1188720"/>
          </a:xfrm>
        </p:spPr>
        <p:txBody>
          <a:bodyPr/>
          <a:lstStyle/>
          <a:p>
            <a:pPr algn="ctr"/>
            <a:r>
              <a:rPr lang="en-US" dirty="0"/>
              <a:t>Creative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94C52-E91E-D644-B988-01AA14564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778" y="2682044"/>
            <a:ext cx="6452287" cy="1493912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/>
              <a:t>’Creative Coding’ can be described as a genre of programming with the goal of developing an artefact that is expressive, as opposed to strictly functional (University of the Arts London 2019).</a:t>
            </a:r>
          </a:p>
        </p:txBody>
      </p:sp>
      <p:pic>
        <p:nvPicPr>
          <p:cNvPr id="4" name="jvmsu3hu4wf61.mp4" descr="jvmsu3hu4wf61.mp4">
            <a:hlinkClick r:id="" action="ppaction://media"/>
            <a:extLst>
              <a:ext uri="{FF2B5EF4-FFF2-40B4-BE49-F238E27FC236}">
                <a16:creationId xmlns:a16="http://schemas.microsoft.com/office/drawing/2014/main" id="{E354B583-8934-CB43-A91F-A4FFB06A56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84757" y="2132265"/>
            <a:ext cx="3791465" cy="3791465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DC40D88-1159-4D4C-A241-315F49BB25D2}"/>
              </a:ext>
            </a:extLst>
          </p:cNvPr>
          <p:cNvSpPr txBox="1">
            <a:spLocks/>
          </p:cNvSpPr>
          <p:nvPr/>
        </p:nvSpPr>
        <p:spPr>
          <a:xfrm>
            <a:off x="615778" y="4175956"/>
            <a:ext cx="6452287" cy="2004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dirty="0"/>
              <a:t>Types of Art:</a:t>
            </a:r>
          </a:p>
          <a:p>
            <a:pPr algn="ctr"/>
            <a:r>
              <a:rPr lang="en-GB" dirty="0"/>
              <a:t>2D/3D</a:t>
            </a:r>
          </a:p>
          <a:p>
            <a:pPr algn="ctr"/>
            <a:r>
              <a:rPr lang="en-GB" dirty="0"/>
              <a:t>Virtual Reality/Augmented Reality</a:t>
            </a:r>
          </a:p>
          <a:p>
            <a:pPr algn="ctr"/>
            <a:r>
              <a:rPr lang="en-GB" dirty="0"/>
              <a:t>Robotics</a:t>
            </a:r>
          </a:p>
          <a:p>
            <a:pPr algn="ctr"/>
            <a:r>
              <a:rPr lang="en-GB" dirty="0"/>
              <a:t>Musical</a:t>
            </a:r>
          </a:p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60D663-A47C-C146-90AA-C98D3C48D1B0}"/>
              </a:ext>
            </a:extLst>
          </p:cNvPr>
          <p:cNvSpPr txBox="1"/>
          <p:nvPr/>
        </p:nvSpPr>
        <p:spPr>
          <a:xfrm>
            <a:off x="7447040" y="6067059"/>
            <a:ext cx="4466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1: Example of Creative Coding (Reddit 2021).</a:t>
            </a:r>
          </a:p>
        </p:txBody>
      </p:sp>
    </p:spTree>
    <p:extLst>
      <p:ext uri="{BB962C8B-B14F-4D97-AF65-F5344CB8AC3E}">
        <p14:creationId xmlns:p14="http://schemas.microsoft.com/office/powerpoint/2010/main" val="345358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DA3D3A-14CB-2C4B-B9E6-E4CBE90BE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927" y="2035392"/>
            <a:ext cx="9904145" cy="3944128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CF68A94-E0EC-B145-A2A8-845CC227B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17"/>
            <a:ext cx="7729728" cy="1188720"/>
          </a:xfrm>
        </p:spPr>
        <p:txBody>
          <a:bodyPr/>
          <a:lstStyle/>
          <a:p>
            <a:pPr algn="ctr"/>
            <a:r>
              <a:rPr lang="en-US" dirty="0" err="1"/>
              <a:t>Shadertoy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43BBE7-A29F-B44A-A037-70009CC222D3}"/>
              </a:ext>
            </a:extLst>
          </p:cNvPr>
          <p:cNvSpPr txBox="1"/>
          <p:nvPr/>
        </p:nvSpPr>
        <p:spPr>
          <a:xfrm>
            <a:off x="3862550" y="6025976"/>
            <a:ext cx="4466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2:  “Snail” Fragment Shader by Inigo </a:t>
            </a:r>
            <a:r>
              <a:rPr lang="en-US" sz="1200" dirty="0" err="1"/>
              <a:t>Quilez</a:t>
            </a:r>
            <a:r>
              <a:rPr lang="en-US" sz="1200" dirty="0"/>
              <a:t> (</a:t>
            </a:r>
            <a:r>
              <a:rPr lang="en-US" sz="1200" dirty="0" err="1"/>
              <a:t>Shadertoy</a:t>
            </a:r>
            <a:r>
              <a:rPr lang="en-US" sz="1200" dirty="0"/>
              <a:t> 2015).</a:t>
            </a:r>
          </a:p>
        </p:txBody>
      </p:sp>
    </p:spTree>
    <p:extLst>
      <p:ext uri="{BB962C8B-B14F-4D97-AF65-F5344CB8AC3E}">
        <p14:creationId xmlns:p14="http://schemas.microsoft.com/office/powerpoint/2010/main" val="2519844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D6ACCF2-762D-F446-8517-95B17E48A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63621"/>
            <a:ext cx="4351638" cy="2908607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0DBB7CF-64A0-954A-8C94-B32027CC5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437" y="1971981"/>
            <a:ext cx="4792363" cy="291403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7EB4F35-34C1-C143-B1B0-7B4C374A4D07}"/>
              </a:ext>
            </a:extLst>
          </p:cNvPr>
          <p:cNvSpPr/>
          <p:nvPr/>
        </p:nvSpPr>
        <p:spPr>
          <a:xfrm>
            <a:off x="2548066" y="5458952"/>
            <a:ext cx="709586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000" dirty="0"/>
              <a:t>Characterised by </a:t>
            </a:r>
            <a:r>
              <a:rPr lang="en-GB" sz="2000" dirty="0" err="1"/>
              <a:t>Quilez</a:t>
            </a:r>
            <a:r>
              <a:rPr lang="en-GB" sz="2000" dirty="0"/>
              <a:t> and Jeremias (2014) to provide “a much more powerful way to describe 3D shapes and lighting” (p. 9).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36B41B8-0F54-6D46-86F2-0C217BA9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17"/>
            <a:ext cx="7729728" cy="1188720"/>
          </a:xfrm>
        </p:spPr>
        <p:txBody>
          <a:bodyPr/>
          <a:lstStyle/>
          <a:p>
            <a:pPr algn="ctr"/>
            <a:r>
              <a:rPr lang="en-US" dirty="0"/>
              <a:t>Ray marching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896F84-954B-9E44-AE35-C2F01D3128C6}"/>
              </a:ext>
            </a:extLst>
          </p:cNvPr>
          <p:cNvSpPr txBox="1"/>
          <p:nvPr/>
        </p:nvSpPr>
        <p:spPr>
          <a:xfrm>
            <a:off x="780570" y="5033728"/>
            <a:ext cx="4466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3: Ray Tracing / Ray Marching scene setup (Wikipedia 2021).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D37CD8-A1C3-CE42-96F5-BF4EDC2316B0}"/>
              </a:ext>
            </a:extLst>
          </p:cNvPr>
          <p:cNvSpPr txBox="1"/>
          <p:nvPr/>
        </p:nvSpPr>
        <p:spPr>
          <a:xfrm>
            <a:off x="6724169" y="5033727"/>
            <a:ext cx="4466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4: Ray Marching / Sphere Tracing (NVIDIA 2005).</a:t>
            </a:r>
          </a:p>
        </p:txBody>
      </p:sp>
    </p:spTree>
    <p:extLst>
      <p:ext uri="{BB962C8B-B14F-4D97-AF65-F5344CB8AC3E}">
        <p14:creationId xmlns:p14="http://schemas.microsoft.com/office/powerpoint/2010/main" val="165459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647DF0-6DC7-524C-98FC-FC20AC7FE0C1}"/>
              </a:ext>
            </a:extLst>
          </p:cNvPr>
          <p:cNvSpPr txBox="1">
            <a:spLocks/>
          </p:cNvSpPr>
          <p:nvPr/>
        </p:nvSpPr>
        <p:spPr>
          <a:xfrm>
            <a:off x="838200" y="3988620"/>
            <a:ext cx="10515600" cy="18656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dirty="0"/>
              <a:t>Node Editor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dirty="0"/>
              <a:t>Abstracted higher-level tool designed specifically for users with no shader programming experience or for those users who would much prefer to create shader programs using a node-based system.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827A836-2188-5643-8A39-B7098A28603A}"/>
              </a:ext>
            </a:extLst>
          </p:cNvPr>
          <p:cNvSpPr txBox="1">
            <a:spLocks/>
          </p:cNvSpPr>
          <p:nvPr/>
        </p:nvSpPr>
        <p:spPr>
          <a:xfrm>
            <a:off x="838200" y="2122979"/>
            <a:ext cx="10515600" cy="18656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Code Editor</a:t>
            </a:r>
          </a:p>
          <a:p>
            <a:pPr marL="0" indent="0" algn="ctr">
              <a:buNone/>
            </a:pPr>
            <a:r>
              <a:rPr lang="en-GB" dirty="0"/>
              <a:t>An all-access tool designed specifically for users that wish to have direct access to the fragment shader and all its functionality.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AE913E1-6618-8B41-8F2F-42B83A578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17"/>
            <a:ext cx="7729728" cy="1188720"/>
          </a:xfrm>
        </p:spPr>
        <p:txBody>
          <a:bodyPr/>
          <a:lstStyle/>
          <a:p>
            <a:pPr algn="ctr"/>
            <a:r>
              <a:rPr lang="en-US" dirty="0"/>
              <a:t>An interactive shader editor made for programmers and artists</a:t>
            </a:r>
          </a:p>
        </p:txBody>
      </p:sp>
    </p:spTree>
    <p:extLst>
      <p:ext uri="{BB962C8B-B14F-4D97-AF65-F5344CB8AC3E}">
        <p14:creationId xmlns:p14="http://schemas.microsoft.com/office/powerpoint/2010/main" val="186578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12image3085392">
            <a:extLst>
              <a:ext uri="{FF2B5EF4-FFF2-40B4-BE49-F238E27FC236}">
                <a16:creationId xmlns:a16="http://schemas.microsoft.com/office/drawing/2014/main" id="{605F8E73-D513-C04C-848D-AC9DB4AD6F5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54213" y="1965762"/>
            <a:ext cx="3883574" cy="4369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5542922-0463-6647-8A16-1CCBFCD2A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17"/>
            <a:ext cx="7729728" cy="1188720"/>
          </a:xfrm>
        </p:spPr>
        <p:txBody>
          <a:bodyPr/>
          <a:lstStyle/>
          <a:p>
            <a:pPr algn="ctr"/>
            <a:r>
              <a:rPr lang="en-US" dirty="0"/>
              <a:t>Core functionality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62C586-557F-8B4B-B4AB-D193E68AF659}"/>
              </a:ext>
            </a:extLst>
          </p:cNvPr>
          <p:cNvSpPr txBox="1"/>
          <p:nvPr/>
        </p:nvSpPr>
        <p:spPr>
          <a:xfrm>
            <a:off x="3862551" y="6450108"/>
            <a:ext cx="4466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5: Basic program overview (personal collection).</a:t>
            </a:r>
          </a:p>
        </p:txBody>
      </p:sp>
    </p:spTree>
    <p:extLst>
      <p:ext uri="{BB962C8B-B14F-4D97-AF65-F5344CB8AC3E}">
        <p14:creationId xmlns:p14="http://schemas.microsoft.com/office/powerpoint/2010/main" val="2889555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AE41F76-527F-1F44-8798-D5DEC8CBC5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9346" y="1983445"/>
            <a:ext cx="611445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41543F-1BBB-9F4F-9459-9887CCC6C30C}"/>
              </a:ext>
            </a:extLst>
          </p:cNvPr>
          <p:cNvSpPr txBox="1"/>
          <p:nvPr/>
        </p:nvSpPr>
        <p:spPr>
          <a:xfrm>
            <a:off x="838200" y="2450954"/>
            <a:ext cx="39562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Uniforms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Normalized pixel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Shader playback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Mouse pixel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Syntax Highlighting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GLSL v4.10 specification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 keywords (break, if, for,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err="1"/>
              <a:t>hg_sdf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External library access containing commonly used SDF functions etc.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1E7BB49-2687-B744-A2D6-B6373312716E}"/>
              </a:ext>
            </a:extLst>
          </p:cNvPr>
          <p:cNvSpPr txBox="1">
            <a:spLocks/>
          </p:cNvSpPr>
          <p:nvPr/>
        </p:nvSpPr>
        <p:spPr bwMode="black">
          <a:xfrm>
            <a:off x="2231136" y="523217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Code editor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7356AC-8BC6-784D-A929-0D41FF710F91}"/>
              </a:ext>
            </a:extLst>
          </p:cNvPr>
          <p:cNvSpPr txBox="1"/>
          <p:nvPr/>
        </p:nvSpPr>
        <p:spPr>
          <a:xfrm>
            <a:off x="6063124" y="6467791"/>
            <a:ext cx="4466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6: Code Editor (personal collection).</a:t>
            </a:r>
          </a:p>
        </p:txBody>
      </p:sp>
    </p:spTree>
    <p:extLst>
      <p:ext uri="{BB962C8B-B14F-4D97-AF65-F5344CB8AC3E}">
        <p14:creationId xmlns:p14="http://schemas.microsoft.com/office/powerpoint/2010/main" val="3577504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283EFF9-332F-9441-9C17-473BADE428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9346" y="1983445"/>
            <a:ext cx="611445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549CEC-1569-2240-82F7-6225861AA510}"/>
              </a:ext>
            </a:extLst>
          </p:cNvPr>
          <p:cNvSpPr txBox="1"/>
          <p:nvPr/>
        </p:nvSpPr>
        <p:spPr>
          <a:xfrm>
            <a:off x="838200" y="2312454"/>
            <a:ext cx="395622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Signed Distance Functions (SDFs)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Boolean Operators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Materials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Ray March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Code Inspection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Individual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Compiled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Node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Warnings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2B843CF-055C-B246-8251-77A9F8EE1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17"/>
            <a:ext cx="7729728" cy="1188720"/>
          </a:xfrm>
        </p:spPr>
        <p:txBody>
          <a:bodyPr/>
          <a:lstStyle/>
          <a:p>
            <a:pPr algn="ctr"/>
            <a:r>
              <a:rPr lang="en-US" dirty="0"/>
              <a:t>Node editor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71A81E-A0ED-A94D-8CD0-695CB7684E91}"/>
              </a:ext>
            </a:extLst>
          </p:cNvPr>
          <p:cNvSpPr txBox="1"/>
          <p:nvPr/>
        </p:nvSpPr>
        <p:spPr>
          <a:xfrm>
            <a:off x="6063124" y="6467791"/>
            <a:ext cx="44668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7: Node Editor (personal collection).</a:t>
            </a:r>
          </a:p>
        </p:txBody>
      </p:sp>
    </p:spTree>
    <p:extLst>
      <p:ext uri="{BB962C8B-B14F-4D97-AF65-F5344CB8AC3E}">
        <p14:creationId xmlns:p14="http://schemas.microsoft.com/office/powerpoint/2010/main" val="408522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5DB7AF4-B2D5-7540-B73C-B74659839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217"/>
            <a:ext cx="7729728" cy="1188720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pic>
        <p:nvPicPr>
          <p:cNvPr id="5" name="demo">
            <a:hlinkClick r:id="" action="ppaction://media"/>
            <a:extLst>
              <a:ext uri="{FF2B5EF4-FFF2-40B4-BE49-F238E27FC236}">
                <a16:creationId xmlns:a16="http://schemas.microsoft.com/office/drawing/2014/main" id="{14A0EBC8-5123-4558-B4DF-9E5B68E166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2065" y="1993253"/>
            <a:ext cx="8067869" cy="453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46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2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{E8E6604E-108A-4749-AFAA-AB5917331BC1}tf10001120</Template>
  <TotalTime>190</TotalTime>
  <Words>514</Words>
  <Application>Microsoft Office PowerPoint</Application>
  <PresentationFormat>Widescreen</PresentationFormat>
  <Paragraphs>73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Parcel</vt:lpstr>
      <vt:lpstr>Master’s Project Presentation</vt:lpstr>
      <vt:lpstr>Creative Coding</vt:lpstr>
      <vt:lpstr>Shadertoy</vt:lpstr>
      <vt:lpstr>Ray marching</vt:lpstr>
      <vt:lpstr>An interactive shader editor made for programmers and artists</vt:lpstr>
      <vt:lpstr>Core functionality</vt:lpstr>
      <vt:lpstr>PowerPoint Presentation</vt:lpstr>
      <vt:lpstr>Node editor</vt:lpstr>
      <vt:lpstr>demo</vt:lpstr>
      <vt:lpstr>Future work</vt:lpstr>
      <vt:lpstr>Q&amp;A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Master’s Project</dc:title>
  <dc:creator>bailey j.n. (jnb1g19)</dc:creator>
  <cp:lastModifiedBy>Josh Bailey</cp:lastModifiedBy>
  <cp:revision>38</cp:revision>
  <dcterms:created xsi:type="dcterms:W3CDTF">2021-08-13T14:49:32Z</dcterms:created>
  <dcterms:modified xsi:type="dcterms:W3CDTF">2021-08-22T13:22:55Z</dcterms:modified>
</cp:coreProperties>
</file>

<file path=docProps/thumbnail.jpeg>
</file>